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67" r:id="rId2"/>
    <p:sldId id="256" r:id="rId3"/>
    <p:sldId id="259" r:id="rId4"/>
    <p:sldId id="260" r:id="rId5"/>
    <p:sldId id="258" r:id="rId6"/>
    <p:sldId id="257" r:id="rId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0"/>
    <p:restoredTop sz="94694"/>
  </p:normalViewPr>
  <p:slideViewPr>
    <p:cSldViewPr snapToGrid="0" snapToObjects="1">
      <p:cViewPr varScale="1">
        <p:scale>
          <a:sx n="155" d="100"/>
          <a:sy n="155" d="100"/>
        </p:scale>
        <p:origin x="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D809-0B11-124D-B5DB-CEF2A03D874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776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bunbun.boo.jp/okera/w_osanago/umi_hayasi.ht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70F894-F652-7C44-9144-5312FE00A2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5BF3F2-D4DD-8E4B-AF55-587324D02C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87AEF1-8DDE-7B4E-8B3D-FABEC980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6655" y="-261257"/>
            <a:ext cx="12721317" cy="7137918"/>
          </a:xfrm>
          <a:prstGeom prst="rect">
            <a:avLst/>
          </a:prstGeom>
        </p:spPr>
      </p:pic>
      <p:pic>
        <p:nvPicPr>
          <p:cNvPr id="5" name="図 4" descr="人, ネクタイ, 衣類, 男 が含まれている画像&#10;&#10;自動的に生成された説明">
            <a:extLst>
              <a:ext uri="{FF2B5EF4-FFF2-40B4-BE49-F238E27FC236}">
                <a16:creationId xmlns:a16="http://schemas.microsoft.com/office/drawing/2014/main" id="{45B56676-B89D-F94A-A6B2-7E252B26A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46" y="1110419"/>
            <a:ext cx="1770511" cy="17455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77122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屈折矢印 5">
            <a:extLst>
              <a:ext uri="{FF2B5EF4-FFF2-40B4-BE49-F238E27FC236}">
                <a16:creationId xmlns:a16="http://schemas.microsoft.com/office/drawing/2014/main" id="{77E767F8-DFB5-FE43-A3D7-32A199C22C30}"/>
              </a:ext>
            </a:extLst>
          </p:cNvPr>
          <p:cNvSpPr/>
          <p:nvPr/>
        </p:nvSpPr>
        <p:spPr>
          <a:xfrm rot="5400000">
            <a:off x="4143501" y="3019341"/>
            <a:ext cx="1176656" cy="1240553"/>
          </a:xfrm>
          <a:prstGeom prst="bentUpArrow">
            <a:avLst>
              <a:gd name="adj1" fmla="val 28367"/>
              <a:gd name="adj2" fmla="val 26122"/>
              <a:gd name="adj3" fmla="val 3173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98B7649-ADA8-CF45-90C6-19C0CB27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メロディーを ならす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C7B25E-9A2E-1A40-B7B0-C178577D2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すきな おと（音）を ならす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くりっくすると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　けんばんがでてくる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ワニくりクリップと スピーカの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かわりにシミュレータをつかう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A789A8-3B4E-8744-AFAD-3790A2510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919" l="8608" r="89976">
                        <a14:foregroundMark x1="8608" y1="23790" x2="8608" y2="237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6520" y="2214880"/>
            <a:ext cx="5384800" cy="15748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A1160FC-3C2C-4848-BB2C-33FCDB1B78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0" r="4243" b="12671"/>
          <a:stretch/>
        </p:blipFill>
        <p:spPr>
          <a:xfrm>
            <a:off x="5500373" y="3051289"/>
            <a:ext cx="3872857" cy="1653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50ECAB4-63B2-1042-B82B-EE5EF14D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6203" y="4846604"/>
            <a:ext cx="2065906" cy="32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73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80D16B-BABE-034D-AAD6-F350FDCF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がくふのページ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511BF7-211F-954B-9F15-1B70682C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がくふには ちょさくけん（著作権）がある</a:t>
            </a:r>
            <a:endParaRPr kumimoji="1" lang="en-US" altLang="ja-JP" dirty="0"/>
          </a:p>
          <a:p>
            <a:r>
              <a:rPr lang="ja-JP" altLang="en-US"/>
              <a:t>おんがくのきょうかしょをつかう</a:t>
            </a:r>
            <a:endParaRPr lang="en-US" altLang="ja-JP" dirty="0"/>
          </a:p>
          <a:p>
            <a:r>
              <a:rPr kumimoji="1" lang="ja-JP" altLang="en-US"/>
              <a:t>ホームページをさんしょうする</a:t>
            </a:r>
            <a:endParaRPr kumimoji="1" lang="en-US" altLang="ja-JP" dirty="0"/>
          </a:p>
          <a:p>
            <a:r>
              <a:rPr lang="en-US" altLang="ja-JP" dirty="0"/>
              <a:t>Google</a:t>
            </a:r>
            <a:r>
              <a:rPr lang="ja-JP" altLang="en-US"/>
              <a:t>　「うみはひろいな　楽譜」でけんさく</a:t>
            </a:r>
            <a:endParaRPr lang="en-US" altLang="ja-JP" dirty="0"/>
          </a:p>
          <a:p>
            <a:r>
              <a:rPr kumimoji="1" lang="ja-JP" altLang="en-US"/>
              <a:t>簡単マイコン教室では，以下のサイトをつかった</a:t>
            </a:r>
            <a:endParaRPr kumimoji="1" lang="en-US" altLang="ja-JP" dirty="0"/>
          </a:p>
          <a:p>
            <a:r>
              <a:rPr lang="en" altLang="ja-JP" dirty="0">
                <a:hlinkClick r:id="rId2"/>
              </a:rPr>
              <a:t>http://bunbun.boo.jp/okera/w_osanago/umi_hayasi.htm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12234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AA0D97-AC3F-964F-A21D-D902CC52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プログラム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591DCCF-9637-6147-A8DA-0110E710CD6D}"/>
              </a:ext>
            </a:extLst>
          </p:cNvPr>
          <p:cNvSpPr/>
          <p:nvPr/>
        </p:nvSpPr>
        <p:spPr>
          <a:xfrm>
            <a:off x="3737494" y="591750"/>
            <a:ext cx="5977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https://makecode.microbit.org/_Ji70e5cJR7R5</a:t>
            </a:r>
          </a:p>
        </p:txBody>
      </p:sp>
      <p:pic>
        <p:nvPicPr>
          <p:cNvPr id="6" name="図 5" descr="クロスワードパズル, テキスト, 屋内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C420C8C0-44CC-8041-9691-C79F9778A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00" y="1179647"/>
            <a:ext cx="1422400" cy="14224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F6FC80A-7747-294F-8A55-9F9C7FBF5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34" y="1482812"/>
            <a:ext cx="1901944" cy="530928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3F6EB3F-7012-3647-A864-9FE2F5984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391" y="1482812"/>
            <a:ext cx="2929099" cy="519915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301D75B-A015-C248-9C71-45BE4A312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310" y="2174262"/>
            <a:ext cx="2783486" cy="4507700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BFB7E471-18DE-4745-8AB3-8A2B0A2983F6}"/>
              </a:ext>
            </a:extLst>
          </p:cNvPr>
          <p:cNvSpPr/>
          <p:nvPr/>
        </p:nvSpPr>
        <p:spPr>
          <a:xfrm>
            <a:off x="1768464" y="1454241"/>
            <a:ext cx="1181732" cy="87321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拡大</a:t>
            </a:r>
          </a:p>
        </p:txBody>
      </p:sp>
    </p:spTree>
    <p:extLst>
      <p:ext uri="{BB962C8B-B14F-4D97-AF65-F5344CB8AC3E}">
        <p14:creationId xmlns:p14="http://schemas.microsoft.com/office/powerpoint/2010/main" val="234868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2865</TotalTime>
  <Words>123</Words>
  <Application>Microsoft Macintosh PowerPoint</Application>
  <PresentationFormat>A4 210 x 297 mm</PresentationFormat>
  <Paragraphs>25</Paragraphs>
  <Slides>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Hiragino Kaku Gothic StdN W8</vt:lpstr>
      <vt:lpstr>游ゴシック</vt:lpstr>
      <vt:lpstr>Arial</vt:lpstr>
      <vt:lpstr>Calibri</vt:lpstr>
      <vt:lpstr>Office テーマ</vt:lpstr>
      <vt:lpstr>PowerPoint プレゼンテーション</vt:lpstr>
      <vt:lpstr>micro:bit 教材データ</vt:lpstr>
      <vt:lpstr>メロディーを ならす</vt:lpstr>
      <vt:lpstr>がくふのページ</vt:lpstr>
      <vt:lpstr>プログラム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47</cp:revision>
  <cp:lastPrinted>2020-02-18T22:51:31Z</cp:lastPrinted>
  <dcterms:created xsi:type="dcterms:W3CDTF">2020-02-05T11:40:06Z</dcterms:created>
  <dcterms:modified xsi:type="dcterms:W3CDTF">2020-02-22T01:55:55Z</dcterms:modified>
</cp:coreProperties>
</file>